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8" r:id="rId3"/>
    <p:sldId id="258" r:id="rId4"/>
    <p:sldId id="259" r:id="rId5"/>
    <p:sldId id="261" r:id="rId6"/>
    <p:sldId id="260" r:id="rId7"/>
    <p:sldId id="268" r:id="rId8"/>
    <p:sldId id="264" r:id="rId9"/>
    <p:sldId id="267" r:id="rId10"/>
    <p:sldId id="270" r:id="rId11"/>
    <p:sldId id="271" r:id="rId12"/>
    <p:sldId id="272" r:id="rId13"/>
    <p:sldId id="274" r:id="rId14"/>
    <p:sldId id="275" r:id="rId15"/>
    <p:sldId id="276" r:id="rId16"/>
    <p:sldId id="265" r:id="rId17"/>
    <p:sldId id="277" r:id="rId18"/>
    <p:sldId id="266" r:id="rId19"/>
    <p:sldId id="262" r:id="rId20"/>
    <p:sldId id="263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yneMQKiZVslatwpP4WCX/mz3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/>
    <p:restoredTop sz="94679"/>
  </p:normalViewPr>
  <p:slideViewPr>
    <p:cSldViewPr snapToGrid="0">
      <p:cViewPr>
        <p:scale>
          <a:sx n="213" d="100"/>
          <a:sy n="213" d="100"/>
        </p:scale>
        <p:origin x="13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492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18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2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1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10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73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018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06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31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8e4498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68e4498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778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8e4498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68e4498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91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25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9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2">
            <a:alphaModFix/>
          </a:blip>
          <a:srcRect r="68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 txBox="1"/>
          <p:nvPr/>
        </p:nvSpPr>
        <p:spPr>
          <a:xfrm>
            <a:off x="3174000" y="11798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>
            <a:spLocks noGrp="1"/>
          </p:cNvSpPr>
          <p:nvPr>
            <p:ph type="title" idx="2"/>
          </p:nvPr>
        </p:nvSpPr>
        <p:spPr>
          <a:xfrm>
            <a:off x="311700" y="2222125"/>
            <a:ext cx="7328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title" idx="3"/>
          </p:nvPr>
        </p:nvSpPr>
        <p:spPr>
          <a:xfrm>
            <a:off x="311700" y="3746125"/>
            <a:ext cx="73281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Me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+ Thanks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ubTitle" idx="1"/>
          </p:nvPr>
        </p:nvSpPr>
        <p:spPr>
          <a:xfrm>
            <a:off x="311700" y="1073375"/>
            <a:ext cx="8245200" cy="1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sharmilisrinivasan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268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311700" y="2150675"/>
            <a:ext cx="83157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Optimizing Real-Time ML Inference with NVIDIA Triton Inference Server</a:t>
            </a:r>
            <a:endParaRPr sz="31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11700" y="3828725"/>
            <a:ext cx="755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21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Sharmili</a:t>
            </a:r>
            <a:r>
              <a:rPr lang="en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Srinivasan (ML Engineer at PayPal)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5467611" y="3682652"/>
            <a:ext cx="2430050" cy="356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32232-10F5-261B-CABC-F101046C5B99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25570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4703523" y="3144032"/>
            <a:ext cx="1860115" cy="638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EB6110-934F-2758-F0FB-193BDCC3B1DE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37410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2455101" y="3156558"/>
            <a:ext cx="1860115" cy="638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451C7-315C-5E7B-CAD2-5326C8DDF539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32341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3801649" y="1634647"/>
            <a:ext cx="1321495" cy="244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627-DD75-C6A9-BFE1-205A2A83CB35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45184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3144032" y="1384126"/>
            <a:ext cx="2718149" cy="244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183F5-BBA4-FD46-6BDE-FE822DA6A668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361055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7316929" y="3303580"/>
            <a:ext cx="1693961" cy="244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5B900"/>
                </a:solidFill>
              </a:rPr>
              <a:t>← Model Analyzer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03488-A776-D601-20CE-5CE714F8DAEF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397955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/>
              <a:t>Triton’s Features - Highlights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53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Triton’s Features - Highlights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03488-A776-D601-20CE-5CE714F8DAEF}"/>
              </a:ext>
            </a:extLst>
          </p:cNvPr>
          <p:cNvSpPr txBox="1"/>
          <p:nvPr/>
        </p:nvSpPr>
        <p:spPr>
          <a:xfrm>
            <a:off x="3271804" y="4460356"/>
            <a:ext cx="26003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github.com</a:t>
            </a:r>
            <a:r>
              <a:rPr lang="en-US" sz="500" dirty="0"/>
              <a:t>/triton-inference-server/server/blob/main/docs/</a:t>
            </a:r>
            <a:r>
              <a:rPr lang="en-US" sz="500" dirty="0" err="1"/>
              <a:t>README.md</a:t>
            </a:r>
            <a:endParaRPr lang="en-US" sz="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0A15B-FCB2-B72E-71C7-DAA6BE2B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356" y="951600"/>
            <a:ext cx="7772399" cy="3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2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Hands-on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05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4300" dirty="0" err="1"/>
              <a:t>DataHour</a:t>
            </a:r>
            <a:r>
              <a:rPr lang="en" sz="4300" b="0" dirty="0"/>
              <a:t> : Q&amp;A</a:t>
            </a:r>
            <a:endParaRPr sz="43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g168e4498dff_0_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b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Audience</a:t>
            </a:r>
          </a:p>
          <a:p>
            <a:pPr lvl="1">
              <a:lnSpc>
                <a:spcPct val="125000"/>
              </a:lnSpc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Students, Freshers, Beginners</a:t>
            </a:r>
          </a:p>
          <a:p>
            <a:pPr>
              <a:lnSpc>
                <a:spcPct val="125000"/>
              </a:lnSpc>
            </a:pPr>
            <a:r>
              <a:rPr lang="en-US" b="1" u="sng" dirty="0"/>
              <a:t>Prerequisites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Docker Fundamentals, Python Basics, ML Basics</a:t>
            </a:r>
          </a:p>
          <a:p>
            <a:pPr>
              <a:lnSpc>
                <a:spcPct val="125000"/>
              </a:lnSpc>
            </a:pPr>
            <a:r>
              <a:rPr lang="en-US" b="1" u="sng" dirty="0"/>
              <a:t>What to expect?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Introductions to Real Time Inferencing and Triton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Highlights on Triton’s distinguishing features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Hands-on basic setup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Demo on quick-win optimizations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Glimpse of advance optimization features</a:t>
            </a:r>
          </a:p>
          <a:p>
            <a:pPr lvl="1"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168e4498df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Target Audience and What to expect?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42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968550" y="880675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g168e4498dff_0_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Time Inferencing </a:t>
            </a:r>
          </a:p>
          <a:p>
            <a:pPr lvl="1" indent="-355600">
              <a:lnSpc>
                <a:spcPct val="125000"/>
              </a:lnSpc>
              <a:buSzPts val="20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  <a:p>
            <a:pPr lvl="1" indent="-355600">
              <a:lnSpc>
                <a:spcPct val="125000"/>
              </a:lnSpc>
              <a:buSzPts val="20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Expectations</a:t>
            </a: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Triton Inference Server?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>
              <a:lnSpc>
                <a:spcPct val="125000"/>
              </a:lnSpc>
              <a:buSzPts val="1600"/>
            </a:pPr>
            <a:r>
              <a:rPr lang="en-US" dirty="0"/>
              <a:t>Triton’s Features - Highlights</a:t>
            </a:r>
            <a:endParaRPr lang="en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Hands-on Time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&amp; A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168e4498df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4" name="Google Shape;64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Brief about me..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2750100" y="1104501"/>
            <a:ext cx="5316662" cy="278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" sz="18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Sharmili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Srinivasan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Engineer @ PayPal</a:t>
            </a:r>
            <a:endParaRPr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9+ years of industry experience</a:t>
            </a:r>
            <a:endParaRPr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Programmer by passion and profession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i="0" u="sng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Areas of in</a:t>
            </a:r>
            <a:r>
              <a:rPr lang="en-US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terest and experience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027113" lvl="5" indent="-287338">
              <a:lnSpc>
                <a:spcPct val="130000"/>
              </a:lnSpc>
              <a:buClr>
                <a:schemeClr val="dk1"/>
              </a:buClr>
              <a:buSzPts val="2000"/>
              <a:buFont typeface="Wingdings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Engineering</a:t>
            </a:r>
          </a:p>
          <a:p>
            <a:pPr marL="1027113" lvl="5" indent="-287338">
              <a:lnSpc>
                <a:spcPct val="130000"/>
              </a:lnSpc>
              <a:buClr>
                <a:schemeClr val="dk1"/>
              </a:buClr>
              <a:buSzPts val="2000"/>
              <a:buFont typeface="Wingdings" pitchFamily="2" charset="2"/>
              <a:buChar char="Ø"/>
            </a:pP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(E2E scaled ML model deployments)</a:t>
            </a:r>
          </a:p>
          <a:p>
            <a:pPr marL="1027113" lvl="5" indent="-287338">
              <a:lnSpc>
                <a:spcPct val="130000"/>
              </a:lnSpc>
              <a:buClr>
                <a:schemeClr val="dk1"/>
              </a:buClr>
              <a:buSzPts val="2000"/>
              <a:buFont typeface="Wingdings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Data Engineering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Reach me</a:t>
            </a:r>
            <a:endParaRPr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>
          <a:blip r:embed="rId3"/>
          <a:srcRect/>
          <a:stretch/>
        </p:blipFill>
        <p:spPr>
          <a:xfrm>
            <a:off x="645725" y="1327875"/>
            <a:ext cx="1725750" cy="17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104;p15">
            <a:extLst>
              <a:ext uri="{FF2B5EF4-FFF2-40B4-BE49-F238E27FC236}">
                <a16:creationId xmlns:a16="http://schemas.microsoft.com/office/drawing/2014/main" id="{6219BAB1-1BB0-5254-960F-984CDF4FCCAC}"/>
              </a:ext>
            </a:extLst>
          </p:cNvPr>
          <p:cNvSpPr txBox="1"/>
          <p:nvPr/>
        </p:nvSpPr>
        <p:spPr>
          <a:xfrm>
            <a:off x="4034767" y="3715749"/>
            <a:ext cx="3567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" sz="10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www.linkedin.com</a:t>
            </a:r>
            <a:r>
              <a:rPr lang="en" sz="1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/in/sharmili-srinivasan-40925a41/</a:t>
            </a:r>
            <a:endParaRPr sz="13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sharmilisrinivasan@gmail.com</a:t>
            </a:r>
            <a:endParaRPr lang="en" sz="10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IN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github.com</a:t>
            </a:r>
            <a:r>
              <a:rPr lang="en-IN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IN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sharmilisrinivasan</a:t>
            </a:r>
            <a:endParaRPr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Google Shape;106;p15">
            <a:extLst>
              <a:ext uri="{FF2B5EF4-FFF2-40B4-BE49-F238E27FC236}">
                <a16:creationId xmlns:a16="http://schemas.microsoft.com/office/drawing/2014/main" id="{FF9891D3-65E6-E2E4-3E70-82D5173A02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316" y="3823899"/>
            <a:ext cx="139150" cy="1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5">
            <a:extLst>
              <a:ext uri="{FF2B5EF4-FFF2-40B4-BE49-F238E27FC236}">
                <a16:creationId xmlns:a16="http://schemas.microsoft.com/office/drawing/2014/main" id="{44F0DB26-70DD-1E91-14EC-EEE998BF4C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036" y="3983729"/>
            <a:ext cx="229709" cy="1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1C52AB54-5B70-EEB2-9110-D7E614123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135" y="4128999"/>
            <a:ext cx="129600" cy="1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R</a:t>
            </a:r>
            <a:r>
              <a:rPr lang="en-IN" dirty="0"/>
              <a:t>e</a:t>
            </a:r>
            <a:r>
              <a:rPr lang="en" dirty="0"/>
              <a:t>al Time Inferencing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(Near) R</a:t>
            </a:r>
            <a:r>
              <a:rPr lang="en-IN" dirty="0"/>
              <a:t>e</a:t>
            </a:r>
            <a:r>
              <a:rPr lang="en" dirty="0"/>
              <a:t>al Time Inferencing –Introduction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8" name="Picture 4" descr="ML Workflows">
            <a:extLst>
              <a:ext uri="{FF2B5EF4-FFF2-40B4-BE49-F238E27FC236}">
                <a16:creationId xmlns:a16="http://schemas.microsoft.com/office/drawing/2014/main" id="{B220198C-9817-011C-8C9F-8554CD3E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14" y="951600"/>
            <a:ext cx="4379098" cy="32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0F2579-168E-8863-0158-211C8F139057}"/>
              </a:ext>
            </a:extLst>
          </p:cNvPr>
          <p:cNvSpPr/>
          <p:nvPr/>
        </p:nvSpPr>
        <p:spPr>
          <a:xfrm>
            <a:off x="3393234" y="1922672"/>
            <a:ext cx="1265129" cy="958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997BF-D4DD-7DE3-F0BF-EB5FA196E72D}"/>
              </a:ext>
            </a:extLst>
          </p:cNvPr>
          <p:cNvSpPr txBox="1"/>
          <p:nvPr/>
        </p:nvSpPr>
        <p:spPr>
          <a:xfrm>
            <a:off x="3306871" y="4022623"/>
            <a:ext cx="27029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https://ml-</a:t>
            </a:r>
            <a:r>
              <a:rPr lang="en-US" sz="500" dirty="0" err="1"/>
              <a:t>ops.org</a:t>
            </a:r>
            <a:r>
              <a:rPr lang="en-US" sz="500" dirty="0"/>
              <a:t>/content/</a:t>
            </a:r>
            <a:r>
              <a:rPr lang="en-US" sz="500" dirty="0" err="1"/>
              <a:t>three-levels-of-ml-software#code-deployment-pipelines</a:t>
            </a:r>
            <a:endParaRPr lang="en-US" sz="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(Near) R</a:t>
            </a:r>
            <a:r>
              <a:rPr lang="en-IN" dirty="0"/>
              <a:t>e</a:t>
            </a:r>
            <a:r>
              <a:rPr lang="en" dirty="0"/>
              <a:t>al Time Inferencing – Expectations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5D73EC4-EBDC-8DC3-9068-9E34CD57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9200"/>
            <a:ext cx="914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99522-3E72-E0A6-5EC5-E87BFA0386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73573" y="2032490"/>
            <a:ext cx="6396854" cy="26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8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Why Triton Inference Server?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A66201-1A63-42EC-8DC5-EF78D99C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952" y="799200"/>
            <a:ext cx="6882095" cy="38894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33122-64A7-2D28-EB0E-10D3E51BCBFA}"/>
              </a:ext>
            </a:extLst>
          </p:cNvPr>
          <p:cNvSpPr/>
          <p:nvPr/>
        </p:nvSpPr>
        <p:spPr>
          <a:xfrm>
            <a:off x="1697277" y="3914384"/>
            <a:ext cx="5668026" cy="582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4C2D3-1B0B-86E0-16EB-C35973097D05}"/>
              </a:ext>
            </a:extLst>
          </p:cNvPr>
          <p:cNvSpPr txBox="1"/>
          <p:nvPr/>
        </p:nvSpPr>
        <p:spPr>
          <a:xfrm>
            <a:off x="3552329" y="4505525"/>
            <a:ext cx="20393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u="sng" dirty="0"/>
              <a:t>Source</a:t>
            </a:r>
            <a:r>
              <a:rPr lang="en-US" sz="500" dirty="0"/>
              <a:t>: https://</a:t>
            </a:r>
            <a:r>
              <a:rPr lang="en-US" sz="500" dirty="0" err="1"/>
              <a:t>developer.nvidia.com</a:t>
            </a:r>
            <a:r>
              <a:rPr lang="en-US" sz="500" dirty="0"/>
              <a:t>/</a:t>
            </a:r>
            <a:r>
              <a:rPr lang="en-US" sz="500" dirty="0" err="1"/>
              <a:t>nvidia</a:t>
            </a:r>
            <a:r>
              <a:rPr lang="en-US" sz="500" dirty="0"/>
              <a:t>-triton-inference-server</a:t>
            </a:r>
          </a:p>
        </p:txBody>
      </p:sp>
    </p:spTree>
    <p:extLst>
      <p:ext uri="{BB962C8B-B14F-4D97-AF65-F5344CB8AC3E}">
        <p14:creationId xmlns:p14="http://schemas.microsoft.com/office/powerpoint/2010/main" val="982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AV-DataHou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415</Words>
  <Application>Microsoft Macintosh PowerPoint</Application>
  <PresentationFormat>On-screen Show (16:9)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Roboto</vt:lpstr>
      <vt:lpstr>Wingdings</vt:lpstr>
      <vt:lpstr>AV-DataHour</vt:lpstr>
      <vt:lpstr>PowerPoint Presentation</vt:lpstr>
      <vt:lpstr>Table of Contents</vt:lpstr>
      <vt:lpstr>Table of Contents</vt:lpstr>
      <vt:lpstr>Brief about me..</vt:lpstr>
      <vt:lpstr>Real Time Inferencing</vt:lpstr>
      <vt:lpstr>Brief about me..</vt:lpstr>
      <vt:lpstr>Brief about me..</vt:lpstr>
      <vt:lpstr>Why Triton Inference Server?</vt:lpstr>
      <vt:lpstr>Brief about me..</vt:lpstr>
      <vt:lpstr>Brief about me..</vt:lpstr>
      <vt:lpstr>Brief about me..</vt:lpstr>
      <vt:lpstr>Brief about me..</vt:lpstr>
      <vt:lpstr>Brief about me..</vt:lpstr>
      <vt:lpstr>Brief about me..</vt:lpstr>
      <vt:lpstr>Brief about me..</vt:lpstr>
      <vt:lpstr>Triton’s Features - Highlights</vt:lpstr>
      <vt:lpstr>Brief about me..</vt:lpstr>
      <vt:lpstr>Hands-on Time</vt:lpstr>
      <vt:lpstr>DataHour :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cp:lastModifiedBy>Sharmili Srinivasan</cp:lastModifiedBy>
  <cp:revision>42</cp:revision>
  <dcterms:modified xsi:type="dcterms:W3CDTF">2023-02-26T06:59:16Z</dcterms:modified>
</cp:coreProperties>
</file>